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mi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72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Kua ngaro te Tama Tuarua, kua kitea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pehea te mahi a te papa ki te tuarua o nga tama i tana hokinga mai?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panaia e ia te tama tuarua.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patua e ia te tama tuarua.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Kaore ia i kite i te tuarua o nga tama.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farii popou oia i te piti o te tamaiti.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Ua farii popou oia i te piti o te tamaiti.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81Ko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He Kai-Tarewa Tekau Mano Taneta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Kaua ranei koe e tohu i tou hoa pononga, me ahau hoki i tohu ia koe?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tera tetahi tangata, tekau mano nga taranata a te kingi. Ka aroha te kingi ki taua tangata, ka whakakorea te nama.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Heoi te haerenga atu o taua tangata ki waho, ka kite i tetahi o ona hoa pononga, kotahi rau ana pene ia ia. Ka mau ia ki a ia, ka riri ki a ia. "Whakahokia taau nama ki ahau!"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maka e ia tona hoa pononga ki te whare herehere. A ka rongo te kingi ki tenei korero a tetahi atu o ana pononga.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riri te kingi, a ka karanga ki te pononga. “I whakakorea e ahau au nama katoa na te mea i tono mai koe ki ahau. He teka ranei kia tohungia e koe ou hoa pononga, me ahau hoki i tohu ia koe?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Iesu e: “Mai to tatou Metua i te ra‘i i faaore mai ia outou, e faaore atoa outou te tahi i te tahi.”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matara te hoê tavini i te hoê tarahu rahi roa ’‘e, hoê ahuru tausani taleni.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Aita râ oia i faaore i te hapa a to ’na hoa tavini tei tarahu ia ’na hoê hanere denari.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ahua kore mihi tenei.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murua hoki tatou, ka ora i te aroha noa i roto ia Ihu.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te kore tatou e wareware ki taua aroha noa, me muru tatou i te hunga i mahi he ki a tatou.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muru ana, e aroha ana ki a tatou tae noa ki te mutunga.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hia nga moni i murua e te kingi??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rau pene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rua rau pene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kotahi rau taranata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tekau mano taranata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tekau mano taranata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4000"/>
              <a:t>Ko tenei tama hoki aku i mate, a kua ora; i ngaro, a kua kitea. Na ka timata ratou ki te whakanui.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Kaua ranei koe e tohu i tou hoa pononga, me ahau hoki i tohu ia koe?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82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Ohana ki te Tama a Rawiri!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Ko nga mano i haere i mua, me te hunga i haere i muri, kei te karanga, kei te mea, Ohana ki te Tama a Rawiri! "Ka whakapaingia ia e haere mai ana i runga i te ingoa o te Ariki!" "Ohana i runga rawa!"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A, i a Ihu e whakatata ana ki Hiruharama, ka tonoa e ia tokorua nga akonga, ka mea, Haere ki te kainga, ka kite korua i tetahi kaihe me tana kuao i tona taha. Wetekina, ka kawe mai ki ahau.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haere ana nga akonga tokorua ki te kainga, a meatia ana e ratou ta Ihu i korero ai ki a raua.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kitea e raua te kaihe. « Te hinaaro nei te Fatu ia ratou ». Na ka tonoa tonutia atu e te rangatira.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noho a Ihu i runga i te tamaiti kaihe, ka tomo ki Hiruharama. Ko nga mano i haere i mua i a ia, ka karanga, ka mea, Ohana ki te Tama a Rawiri!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mea e tei nia Iesu i te hoê aiû asini e ua fariihia oia e te nahoa taata, ua tupu ïa ia au i te parau tohu a te Bibilia. Engari kaore tetahi i mohio mo taua mea.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eke a Ihu ki te kuao kaihe, ka hamama te mano, ka mea,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'Ohana ki te Tama a Rawiri!'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tohuhia ratou paatoa i roto i te Bibilia.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ora Iesu na roto i te auraroraa,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mai tei papaihia i roto i te Bibilia.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tatou te hunga e whai ana i a Ihu me whakarongo ano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kupu a te Atua tino.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to tatou kingi e tika ana mo te whakamoemiti me te kororia.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i">
                <a:solidFill>
                  <a:schemeClr val="tx1">
                    <a:lumMod val="50000"/>
                    <a:lumOff val="50000"/>
                  </a:schemeClr>
                </a:solidFill>
              </a:rPr>
              <a:t>Nama 73 Te Kupu a te Atua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400"/>
              <a:t>Ua faatia mai Iesu ia Lazaro mai te pohe mai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ta Ihu i eke ki Hiruharama?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kuao kaihe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hoiho pepeke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pepe arewhana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pepe kamera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he kuao kaihe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Ko nga mano i haere i mua, me te hunga i haere i muri, kei te karanga, kei te mea, Ohana ki te Tama a Rawiri! "Ka whakapaingia ia e haere mai ana i runga i te ingoa o te Ariki!" "Ohana i runga rawa!"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83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Ko toku whare he whare karakia.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 mea ki a ratou, Kua oti te tuhituhi, Ka kiia toku whare he whare inoi; heoi kua meinga nei e koutou hei ana mo nga kaipahua.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tomo Iesu i roto i te hiero no Ierusalema. He maha nga kaihokohoko me nga kaihoko moni i roto i te temepara.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huri Iesu i te mau amuraa maa a te feia hoo moni e te mau parahiraa o te feia hoo kukupa. Ka peia e ia te hunga katoa e hoko mai ana i reira.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Iesu ma te riri e: “Ua papaihia, E parauhia to ’u fare e fare pureraa, ua faariro râ outou i te reira ei ana no te eiâ.”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tiavaru Iesu i te feia hoo i rapaeau i te hiero e ua faaora i te feia ma‘i i roto i te hiero.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temepara, ko te whare karakia, te waahi karakia me te inoi ki te 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riri Iesu i te nahoa taata o tei faariro i te reira ei vahi tapihooraa.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aha koe i haere mai ai ki te whare karakia?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roto i te whare karakia, me tutaki koe ki te Atua ma te karakia me te inoi.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rangatira o te hahi. Ko Ihu te tangata e whiwhi ana i ta tatou karakia me nga inoi mai i te hahi.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 mea a Ihu ki a ia, Ko ahau te aranga me te ora: ko ia e whakapono ana ki ahau, ahakoa kua mate ia, e ora ano ia;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e kore ano e mate ake ake nga tangata katoa e ora ana, e whakapono ana ki ahau. E whakapono ana koe ki tenei?"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vai ta Iesu i tiavaru i rapaeau i te hiero?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Hurai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Tauiwi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Tohunga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Kaihoko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Kaihoko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 mea ki a ratou, Kua oti te tuhituhi, Ka kiia toku whare he whare inoi; heoi kua meinga nei e koutou hei ana mo nga kaipahua.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84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I horoia e Ihu nga waewae o ana akonga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Na kua horoia nei o koutou waewae e ahau, e to koutou Ariki, e to koutou Kaiwhakaako, me horoi ano hoki e koutou nga waewae o tetahi, o tetahi.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rave Iesu i te tamaaraa hopea e ta ’na mau pǐpǐ. I mohio a Ihu ko tana kai whakamutunga tenei me ana akonga.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ka mau a Ihu i te wai ki te peihana, a ka anga ka horoi takitahi i nga waewae o ana akonga.</a:t>
            </a:r>
            <a:r xmlns:a="http://schemas.openxmlformats.org/drawingml/2006/main">
              <a:rPr lang="mi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tae ki te wa o Pita, ka mea a Pita, He aha te Ariki ka horoi ai i o tatou waewae? e kore ahau e horoi.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whakahoki a Ihu. "Ki te kore ahau e horoi i o waewae, karekau he aha i a koe me ahau, kare pea koe e tino marama inaianei, engari a tetahi ra ka marama koe."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"I horoi ahau i o koutou waewae hei whakatauira. Mai i tenei wa, horoia nga waewae o tetahi ki tetahi, kia noho hei tangata mahi tetahi ki tetahi."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te ao nei, e mahi ana nga tangata haahaa ki nga rangatira, engari ka horoi a Ihu i nga waewae o ana akonga, ka tuku.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tona oranga mo tatou.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 te peu e e mau pǐpǐ tatou na Iesu, e mea tia ia oaoa tatou i te tavini te tahi i te tahi i raro a‘e, eiaha râ e hinaaro e ia hi‘ohia tatou i te vahi teitei a‘e.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ra ka tae te rongo ki a Ihu. “Kei te mate a Raharuhi. Kia hohoro te haere mai ki te rongoa i a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</a:t>
            </a:r>
            <a:r xmlns:a="http://schemas.openxmlformats.org/drawingml/2006/main">
              <a:rPr altLang="en-US" lang="m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te taata teitei roa ’‘e, tera râ, ua tae mai oia i raro a‘e e ua ineine oia i te tavini ia tatou paatoa.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vai tei ore i vaiiho ia Iesu ia horoi i to ’na avae?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Tamati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Hura Ikariote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Pita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Na kua horoia nei o koutou waewae e ahau, e to koutou Ariki, e to koutou Kaiwhakaako, me horoi ano hoki e koutou nga waewae o tetahi, o tetahi.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85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E inoi ana a Ihu i runga i te puke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haere ia ki tahaki tata atu, ka takoto tapapa ki te whenua, ka inoi, ka mea, E toku Matua, ki te taea, kia tangohia atu tenei kapu i ahau: otiia kaua e waiho i taku e pai ai, engari i tau.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muri a‘e i te tamaaraa, haere atura Iesu e ta ’na mau pǐpǐ i te hoê vahi parauhia Getesemane.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ô atura Iesu i ta ’na mau pǐpǐ: “Ua peapea roa tau varua i te oto e tae noa ’tu i te pohe. Noho i konei, kia mataara tahi me ahau.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toku Matua, ki te taea, kia tangohia tenei kapu i ahau: otira kaua e waiho i taku e pai ai, engari i tau." Ua pure u‘ana Iesu. Otira ka moe nga akonga i te moe au tonu.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a Ihu, ka whakaara i ana akonga, ka mea, E kore e ahei ia koutou te mataara tahi me ahau kia kotahi haora? Titiro. Tenei te haere mai nei taku kaituku ki te hopu i ahau.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pae hopea, ua pee Iesu i te mau taata i haere mai e haru ia ’na. Ko te mate hei utu mo o tatou hara i runga i te ripeka kia rite ki ta te Atua i pai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Hou râ Iesu i haere mai ai, ua pohe oia.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mamae mo Ihu ki te mate ki te utu mo o tatou hara i runga i te ripeka, engari i tino ngohengohe ia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 ko ta te Atua i pai ai.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tumanako tatou ko te hiahia o te Atua ka tutuki, kaua i taku i roto i to tatou oranga.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</a:t>
            </a:r>
            <a:r xmlns:a="http://schemas.openxmlformats.org/drawingml/2006/main">
              <a:rPr lang="mi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harakore a Ihu i tenei whenua no te mea e whai ana ia i te hiahia o te Atua.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hea a Ihu i inoi ai i mua i tana hopukanga?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roto i te hiero o Ierusalema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Getesemane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ruma o runga o Mareko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Roto Kariri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Getesemane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haere ia ki tahaki tata atu, ka takoto tapapa ki te whenua, ka inoi, ka mea, E toku Matua, ki te taea, kia tangohia atu tenei kapu i ahau: otiia kaua e waiho i taku e pai ai, engari i tau.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86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I mate a Ihu i runga i te ripeka.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Nui atu te reo o Ihu ki te karanga, ka mea, E Pa, tenei toku wairua ka tukua atu nei ki ou ringa. Ka mutu ana korero, ka hemo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haruhia o Iesu e te mau faehau Roma, e korona taratara to ’na upoo, ua faaooohia, ua amo i te satauro e ua arataihia ’tura ia haapohehia i nia i te aivi.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Na, ka ripekatia a Ihu i runga i te ripeka me nga kaimahi kino tokorua. Me te tu ano te iwi matakitaki ai: ko nga rangatira hoki i kata ki a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Pa, murua ratou, kahore hoki ratou e mohio ki ta ratou e mea nei." Ua pure Iesu no te feia i haapohe ia ’na.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Ihu, Kua oti. Na ka tuohu tona matenga, tukua ana tona wairua.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mea te tuahine o Raharuhi ki a Ihu i tae wawe mai, E Ihu, me i konei koe, kihai i mate toku tungane.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taua wa ka wahia te arai o te whare tapu mai i runga ki raro. Ka ru te whenua, ka pakaru nga toka. A, i te kitenga o nga hoia nana i ripeka ia Ihu, i wehi ratou, ka mea, He pono ko te Tama ia a te Atua!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harakore i mamae, i mate mo tatou, ka utua o tatou hara.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reira, kaore e tika kia utua e tatou ano.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ora matou whakawhetai ki a Ihu.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Kaua e wareware ki tenei mo tetahi 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Kaiwhakaora nana nei tatou i whakaora ma te mate mo o tatou hara i runga i te ripeka.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ripekatia me wai a Ihu?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akonga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Wahine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Tohunga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Kaihara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Kaihara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Nui atu te reo o Ihu ki te karanga, ka mea, E Pa, tenei toku wairua ka tukua atu nei ki ou ringa. Ka mutu ana korero, ka hemo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87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Te Toma Putea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tahuri ake ia, ka kite ia Ihu e tu ana, heoi kihai i mohio ko Ihu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haere a Meri Makarini ki te urupa kia kite i a Ihu kua mate. Engari, kua tuwhera te tatau kohatu o te urupa.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Kahore he tinana o Ihu i roto i te urupa. I whakaaro a Meri kua tahae tetahi i te tinana mate o Ihu.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puta te anahera ka ui. "He aha koe i tangi ai?" Na ka whakahoki a Meri, ka mea, I tahaetia e tetahi te tinana o Ihu.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Ihu, Tangohia atu te kuwaha kohatu o te urupa. Ka mea a Ihu, Puta mai, e Raharuhi.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A, no tana tahuritanga ake, na ko Ihu kua ora. Aita râ Maria i ite ia Iesu. Aita oia i mana‘o e e ora faahou mai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"Maria..." Ka karanga a Ihu, ka mohio a Meri ki a ia. “E te Fatu, ua ora mau oe.” Ua faatiahia mai Iesu e toru mahana i muri a‘e i to ’na poheraa.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Kaore he tangata i te ao kua mate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ka ora ano.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Te ora noa nei râ te hoê ana‘e, o Iesu tei faatiahia mai te pohe mai.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E ai ki te Paipera ko te hunga e whakapono ana ki a Ihu ka hoki mai ano ki te ora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rite Ihu.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No reira kaua e ngaro to tatou tumanako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mo te ora tonu.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Ariki o te wikitoria i hinga i te mate ka ora mai ano.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Eaha te mana‘o o Maria i to ’na iteraa e aita o Iesu i roto i te menema?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 whakaarahia a Ihu!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Ehara tenei i te urupa o Ihu!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tangata i tahae te tinana mate o Ihu!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 hokona e nga akonga te tinana mate o Ihu!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Na te tangata i tahae te tinana mate o Ihu!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tahuri ake ia, ka kite ia Ihu e tu ana, heoi kihai i mohio ko Ihu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88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Ihu i kake ki te rangi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mutu tana korero i enei mea, ka tangohia atu ia i to ratou aroaro, a ka huna e te kapua io ratou kanohi.</a:t>
            </a:r>
            <a:r xmlns:a="http://schemas.openxmlformats.org/drawingml/2006/main">
              <a:rPr lang="mi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riaria te mau pǐpǐ, tei ore i ite e ua faatiahia mai Iesu, i te riaria e te inoino.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haere mai a Ihu kua whakaarahia, ka tu i waenganui i a ratou, ka whakaatu i ona ringa me tona kaokao ki a ratou, ka mea, Kaua e ruarua, me te whakapono.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te maere, e toru nga ra i muri i tona matenga, ka haere a Raharuhi ki waho. Ua oaoa te taata i te iteraa i te reira e ua haamaitai i te Atua.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Na, ka mea a Ihu ka hoki ia ki tona Matua, ki te Atua, ka oati ka tukuna mai e ia te Wairua Tapu.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ka whakahau a Ihu ki ana akonga kia waiho hei kaiwhakaatu mona a taea noatia te mutunga o te ao, ki te kauwhau i te rongopai, ki te whakaako i te kupu.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muri a‘e i te otiraa i te mau ohipa atoa i nia i teie fenua, ua haere Iesu i nia i te ra‘i i mua i ta ’na mau pǐpǐ. Na ka oati ia ki a matou ka hoki mai ano ia ki tenei whenua a tetahi 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faaue Iesu i ta'na mau pĭpĭ ia poro i te evanelia e tae noa'tu i te hopea o te fenua hou a haere ai oia i nia i te ra'i.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te Hahi he roopu o nga akonga a Ihu.</a:t>
            </a:r>
            <a:r xmlns:a="http://schemas.openxmlformats.org/drawingml/2006/main">
              <a:rPr lang="m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 mau pĭpĭ na Iesu, e mea ti‘a ia tatou ia poro i te evanelia i te mau vahi atoa. E e tia ia tatou ia riro ei ite no Iesu.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 ora noa nei â Iesu, te parahi ra i te pae atau o te Atua, e e ho‘i mai oia i nia i te fenua mai tei fafauhia.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Eaha ta Iesu tei faatia-faahou-hia i faaite i ta ’na mau pǐpǐ?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tohu titi ki nga ringa me nga waewae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taratara te mahunga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tohu wepu kei muri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maru te mata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He tohu titi ki nga ringa me nga waewae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mutu tana korero i enei mea, ka tangohia atu ia i to ratou aroaro, a ka huna e te kapua io ratou kanohi.</a:t>
            </a:r>
            <a:r xmlns:a="http://schemas.openxmlformats.org/drawingml/2006/main">
              <a:rPr lang="mi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89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Kua tae mai te Wairua Tapu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kua ki katoa ratou i te Wairua Tapu, a ka timata te korero i nga reo ke, i ta te Wairua i hoatu ai ki a ratou.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Tei Ierusalema te mau pǐpǐ mai ta Iesu i parau. A, no ka taka mai te ra o te Petekoha, e noho tahi ana ratou katoa i te wahi kotahi.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faaho‘i mai Iesu ia Lazaro i te ora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tana kupu.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mate tatou i tetahi ra, engari ka whakaarahia tatou no te mea kua whakapono tatou ki a Ihu.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waiho koe hei Karaitiana e ora ana me te tumanako o te aranga.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puta he haruru, ano he hau nui e pupuhi ana, a ki katoa te whare i noho ai ratou.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he arero ahi kei runga i te mahunga o tetahi, o tetahi; a ki katoa ratou i te Wairua Tapu, a ka timata te korero i nga reo 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 miharo ana nga tangata katoa, ka anga a Pita ki te kauwhau ki a ratou mo Ihu me te rongopai.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faaroo te taata i te evanelia, ua tatarahapa e ua bapetizo. Hau atu i te 3 000 taata tei bapetizohia i taua mahana ra.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tonoa e Ihu te Wairua Tapu ki ana akonga.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te Wairua Tapu i homai ki a Pita te matauranga me te kaha ki te kauwhau i te rongopai.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te Wairua Tapu kei roto i nga ngakau o te hunga katoa e whakapono ana ki a Ihu.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Kaua e wareware ko te Wairua Tapu te tangata e homai ana ki a tatou te whakaaro nui me te maia ki te kauwhau i te rongopai, pera me tana i homai ai ki a Pita te matauranga me te kaha.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tukuna e Ihu te Wairua Tapu ki te hunga katoa e whakapono ana ki a ia hei awhina ia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ta ratou i rongo ai i te taenga mai o te Wairua Tapu?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tangi tetere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whatitiri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pupuhi o te hau kaha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 tangi o te inoi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te pupuhi o te hau kaha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kua ki katoa ratou i te Wairua Tapu, a ka timata te korero i nga reo ke, i ta te Wairua i hoatu ai ki a ratou.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90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Ua parau Philipa i te Evanelia i te taata Etiopia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timata a Piripi ki taua wahi o te karaipiture, ka korero ki a ia i te rongopai o Ihu.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4000"/>
              <a:t>Ko tenei tama hoki aku i mate, a kua ora; i ngaro, a kua kitea. Na ka timata ratou ki te whakanui.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rangatira o te ora nana nei i whakahoki te hunga mate.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ra ka mea tetahi anahera a te Ariki ki a Piripi e whakapono ana ki a Ihu, "Haere ki te tonga ki te ara-te huarahi koraha."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Na ka haere ia ki te koraha ki te tonga, pera me ta te anahera i korero ai. I miharo ia he aha te anahera i tono mai ai ia ia </a:t>
            </a: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taua wa, ko te unaka te rangatira o te moni mo te whenua o Etiopia, i runga i te kaata, e korero ana i nga tuhituhinga a Ihaia poropiti. Ka whakatata atu a Piripi ka ui. "Kei te mohio koe ki taau e panui ana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“Me pehea e mohio ai ahau,” ka mea ia, “ki te kore tetahi e whakamarama mai ki ahau?” Na ka timata a Piripi ki taua wahi o te karaipiture, ka korero ki a ia i te rongopai o Ihu.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muri a‘e i to te Etiopia fariiraa ia Iesu, ua ho‘i oia i to ’na fenua ma te oaoa. Ka mihi a Piripi ki te Wairua Tapu mo tana arahi i a ia ki reira.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Kaore i taea e Piripi te tino marama engari i whakarongo ia ki te whakahau a te Wairua Tapu. No reira ka taea e ia te kauwhau i te rongopai ki te Etiopiana.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etahi wa kei roto tatou i tetahi ahuatanga kaore e taea e tatou te mohio.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Engari ki te whakawhirinaki koe ki te Atua me te whakarongo ki a ia i roto i te Wairua Tapu ahakoa i taua wa, ka taea ano e koe te tangata whakapono.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kauwhau ana i te rongopai.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 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arahi ana i te whanaungatanga e tika ana kia tutaki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te unaka o Etiopia i tutaki a Piripi hei whakahaere?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ia te rangatira o te ope taua.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tunu kai ia no tona whenua.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ia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roto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utu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whenua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Nana i whakahaere te karakia o te whenua.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Ko ia te rangatira o nga moni o tona whenua.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timata a Piripi ki taua wahi o te karaipiture, ka korero ki a ia i te rongopai o Ihu.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91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Ka tutaki a Haora ki a Ihu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hia nga ra kua pahemo i te matenga o Raharuhi i te taenga mai o Ihu?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kotahi te 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rua nga 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toru nga 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wha nga 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e toru nga 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A hinga ana ia ki te whenua, ka rongo i tetahi reo e mea ana ki a ia, E Haora, e Haora, he aha tau e whakatoi nei i ahau?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Tera tetahi tangata ko Haora te ingoa, i kino ki te hunga i whakapono ki a Ihu, i kino hoki ki te hahi.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riri roa Saulo ia Iesu e ua haere oia i Damaseko no te haru i te mau Kerisetiano.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a ia e whakatata ana ki Ramahiku i tona haerenga, katahi ka whiti te marama ki a ia i te rangi. Ka rongo ia i tetahi reo, e mea ana, E Haora, e Haora, he aha tau e whakatoi nei i ahau?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mea a Haora, Ko wai koe, e te Ariki? "Ko Ihu ahau, e whakatoia nei e koe." Ua maere roa Saulo e te ora ra Iesu. I whakaaro ia kua mate a Ihu.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riro mai o Saulo, tei farerei ia Iesu, ei taata apî. No reira, ua riro mai oia ia Paulo te aposetolo, o tei haa puai i te poro i te evanelia i te mau Etene, e ua papai e rave rahi buka Bibilia.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Haora he tangata i whakatoi i te hahi, engari i kiia ia e te Atua he apotoro.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ora o Saulo, tei farerei ia Iesu, i te hoê oraraa taa ê roa i to na mua ’‘e.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nga huringa kua mahia e koe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mai i to tutakitanga ki a Ihu?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te hunga e tutaki ana ki a Ihu me noho he oranga rereke atu i nga wa o mua.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tei faaore i te hapa a te feia iino mai ia Saulo e ua pii ia ratou i roto e ua tuu ia ratou ei rave ohipa.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te aha Saulo i haere ai i Damaseko?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 te hopu Karaitiana.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haerenga.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Kia whai karakia.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 te kauwhau i te rongopai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Ki te hopu Karaitiana.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A hinga ana ia ki te whenua, ka rongo i tetahi reo e mea ana ki a ia, E Haora, e Haora, he aha tau e whakatoi nei i ahau?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 mea a Ihu ki a ia, Ko ahau te aranga me te ora: ko ia e whakapono ana ki ahau, ahakoa kua mate ia, e ora ano ia;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e kore ano e mate ake ake nga tangata katoa e ora ana, e whakapono ana ki ahau. E whakapono ana koe ki tenei?"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92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Ko te hoa pai o Paora, ko Panapa.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Otira ka mau a Panapa ki a ia, a arahina ana ki nga apotoro. Na ka korerotia e ia ki a ratou to Haora i tona haerenga i kite i te Ariki, i korero hoki te Ariki ki a ia, me tana kauwhau i Ramahiku ma te wehi i runga i te ingoa o Ihu.</a:t>
            </a:r>
            <a:r xmlns:a="http://schemas.openxmlformats.org/drawingml/2006/main">
              <a:rPr lang="mi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muri a‘e i to Paulo farereiraa ia Iesu, ua hinaaro oia e farerei i te mau pǐpǐ a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riaria râ te mau pǐpǐ a Iesu ia Paulo. No te mea aita ratou i ite e i muri a‘e i to Paulo farereiraa ia Iesu, ua riro mai oia ei taata faaroo ia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tauturu o Baranaba ia Paulo. “Ua farerei mau oia ia Iesu e ua taui roa oia!”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"Kua kite ano ahau ia Paora e kauwhau ana i Ramahiku, i haere ai ia ki te hopu i nga Karaitiana!" Ua riro te mau pǐpǐ ei hoa no Paulo ma te ohie.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muri a‘e, ua riro mai o Baranaba e o Paulo ei hoa maitai e ua ratere na te ao atoa no te poro amui i te evanelia.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farerei o Paulo, tei hamani ino i te ekalesia, ia Iesu e ua riro mai ei taata apî, aita râ te taata i tiaturi ia ’na.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te Atua ia i whakarite a Panapa, i hanga hoki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hoa mahi pai mo Paora.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Mai ia Paulo raua Baranaba, e tia ia tatou ia riro ei hoa maitai no te faaroo e ia tauturu te tahi i te tahi.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tono mai Iesu i te hoê hoa o te nehenehe e tauturu ia tatou ia fifi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vai i tauturu ia Paulo e ua riro ei hoa i to ’na ati?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Piripi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Panapa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74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Te Huringa o Ihu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Otira ka mau a Panapa ki a ia, a arahina ana ki nga apotoro. Na ka korerotia e ia ki a ratou to Haora i tona haerenga i kite i te Ariki, i korero hoki te Ariki ki a ia, me tana kauwhau i Ramahiku ma te wehi i runga i te ingoa o Ihu.</a:t>
            </a:r>
            <a:r xmlns:a="http://schemas.openxmlformats.org/drawingml/2006/main">
              <a:rPr lang="mi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93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Doreka, tei ora mai.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Ka tonoa katoatia ratou e Pita ki waho; katahi ia ka tuku i ona turi ki raro, ka inoi. Na ka tahuri ake ia ki te tupapaku, ka mea, Tapita, e ara. Na ka titiro ona kanohi, a ka kite ia Pita ka noho ia ki runga.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tera tetahi akonga ko Roreka te ingoa, he mahi pai tonu ia, he awhina i te hunga rawakore.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taua wa ka mate ia, ka mate. Ua oto roa to ’na mau taata tapiri e ua faaho‘i mai ia Petero.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taenga atu o Pita, ka tangi te hunga katoa i tautokona e ia, ka whakaatu i te kakahu i homai nei ki a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tonoa katoatia ratou e Pita ki waho; katahi ia ka tuku i ona turi ki raro, ka inoi.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Doreka, whakatika!”, ka mea a Pita. Na ka titiro ona kanohi, a ka noho ki runga, ka titiro ki a Pita. I to ratou kitenga i tenei, hari ana ratou katoa, a he tokomaha o taua kainga i whakapono ki a Ihu.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akonga a Pita na Ihu, a ka taea e ia te mahi i nga mahi a Ihu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a ia i runga i tenei whenua.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Iesu i ta ’na mau pǐpǐ e e na reira atoa ratou i ta ’na i rave.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 akonga tatou na Ihu.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 tia ia tatou ia haapii e ia haamana‘o i ta Iesu i rave i roto i teie fenua e ia rave i te mau mea mai ia Iesu.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horoa Iesu i te mana i ta ’na mau pǐpǐ ia nehenehe ratou e poro i te evanelia.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I reira ka puta ke tona ahua i to ratou aroaro. whiti tonu tona mata me te ra, ma tonu ona kakahu me te marama.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to Petero taeraa i Doreka, ua oto te taata e eaha ta ratou i faaite ia ’na?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nga kakahu i mahia e Doreka.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kai i mahia e Doreka.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Tama a Roreka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reta 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Ko nga kakahu i mahia e Doreka.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Ka tonoa katoatia ratou e Pita ki waho; katahi ia ka tuku i ona turi ki raro, ka inoi. Na ka tahuri ake ia ki te tupapaku, ka mea, Tapita, e ara. Na ka titiro ona kanohi, a ka kite ia Pita ka noho ia ki runga.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94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Ko Koroniria, he Tauiwi kua whakaorangia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Ua maere te feia peritome faaroo tei haere mai na muri ia Petero i te mea e ua niniihia mai te Varua Maitai i nia atoa i te mau Etene.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Ohipa 10: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Na i Hiharia tetahi tangata, ko Koroniria te ingoa, he keneturio no te ope e kiia nei ko te Puia o Itari.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He tangata karakia ia me tona hapu katoa, he tangata wehi ki te Atua; ua horoa maitai oia i te feia nava‘i ore e ua pure tamau i te Atua.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hoê mahana, ua faaroo o Korenelio i te reo o te Atua a pure ai. "Tukua etahi tangata hei tangata ko Pita te ingoa."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taua taime ra, ua ite atoa Petero i te hoê orama i roto i te pure. I homai e te Atua ki a ia nga kararehe o te rangi e kore e taea e nga Hurai te kai me te whakahau ia ia kia kai.</a:t>
            </a:r>
            <a:r xmlns:a="http://schemas.openxmlformats.org/drawingml/2006/main">
              <a:rPr lang="mi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"Kaua e kiia he mea poke ta te Atua i ma ai."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pae hopea, ua apee atura Petero i te mau taata ta Korenelio i tono mai e tae atura i te fare o Korenelio.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Ua poro Petero ia ratou ia Iesu e te evanelia ia Korenelio e to ’na utuafare. Katahi ka heke iho te Wairua Tapu ki runga ki a ratou. I mohio ia ma te titiro ki tenei; "Ahakoa nga Tauiwi ka ora mena ka whakapono ratou ki a Ihu!"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I whakaaro a Pita ko nga Hurai anake ka whakapono ki a Ihu ka ora.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Area te Evanelia a te Atua ra, aita ïa e huru ê i rotopu i te mau taata atoa o te ao nei.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Me kauwhau e tatou te rongopai ki nga tangata katoa o te ao kia ora ai ratou.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mau a Ihu ki a Pita, ki a Hemi, ki a Hoani, na kawea ana ratou e ia ki runga ki tetahi maunga tiketike ki a ratou anake.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hoatu e Ihu te whakaoranga ki nga tangata katoa e whakapono ana ki a ia, ahakoa te iwi me te mana.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Eaha te orama ta Petero i ite a pure ai?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heke mai a Ihu i te rangi.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Paipera e heke iho ana i te rangi.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anahera e heke iho ana i te rangi.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nga kararehe e kore e taea e nga Hurai te kai i heke mai i te rangi.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Ko nga kararehe e kore e taea e nga Hurai te kai i heke mai i te rangi.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Ua maere te feia peritome faaroo tei haere mai na muri ia Petero i te mea e ua niniihia mai te Varua Maitai i nia atoa i te mau Etene.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Ohipa 10: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95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Waiata Himene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ara i roto i te whare herehere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i waenganui po ka inoi a Paora raua ko Hira, ka waiata atu ki te Atua, me te whakarongo ano nga herehere ki a raua.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rave o Paulo raua o Sila i te maitai no te poro i te evanelia i Philippe. Ua tairi râ te feia i riri ia Paulo raua Sila e ua tuu ia raua i roto i te fare tapearaa.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pure o Paulo raua o Sila e ua arue i te Atua i roto i te fare tapearaa. I whakarongo nga tangata katoa o te whare herehere ki tenei korero.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Katahi ka puta he ru nui, ka tuwhera nga tatau katoa o te whare herehere. Ua peapea roa te tiai fare tapearaa no te mea ua mana‘o oia e ua horo te feia mau auri.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karanga a Paora, “Kaua e manukanuka! Kei konei tatou katoa!” "E ta, me aha ahau kia ora ai ahau?" Ka ui te kaitiaki herehere.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"Whakapono ki te Ariki, ki a Ihu, ka ora koe me tou whanau!" I taua haora o te po ka mauria raua e te kaitiaki herehere, ka horoia o raua patunga; i reira tonu ka iriiria ia me tona hapu katoa.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reira ka puta ke tona ahua i to ratou aroaro. whiti tonu tona mata me te ra, ma tonu ona kakahu me te marama.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Kare a Paora raua ko Hira i whakama, ka inoi, ka whakamoemiti.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ahakoa i whiua ki te mate.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Na ka whakatuwheratia e te Atua te tatau o te whare herehere, ka hoatu ki a ratou he waahi ki te kauwhau i te rongopai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ki te kaitiaki herehere me tona hapu.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He wa ano ka raru tatou.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 ki te kore koe e tuku i a koe ki raro ka haere ki te inoi me te whakamoemiti, ma te Atua koe e whakaora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 roto i te huarahi whakamiharo.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homai e Ihu ki ahau te kaha ki te wikitoria i nga uaua me nga uaua katoa.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aha a Paora raua ko Hira i te whare herehere??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tangi ana ratou.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inoi ratou mo to ratou oranga.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pouri ratou.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karakia me te waiata himene.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I karakia me te waiata himene.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i waenganui po ka inoi a Paora raua ko Hira, ka waiata atu ki te Atua, me te whakarongo ano nga herehere ki a raua.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96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Ua poro Paulo i te Evanelia i te Arii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whakahoki a Paora, ka mea, He wa poto, he roa ranei: ko taku inoi ki te Atua, kia kaua e ko koe anake, engari ko te hunga katoa hoki e whakarongo mai ana ki ahau i tenei ra, kia penei ano me ahau: engari enei mekameka.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poro Paulo i te evanelia e i te pae hopea ua riro oia ei mau auri i Ierusalema. Ua ui te Arii Ageripa no nia i te mau hara a te taata tapeahia ra o Paulo.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"Kei a koe te whakaaetanga kia korero koe!" Ua horoa o Ageripa i te hoê taime no Paulo no te haamata i ta ’na parururaa.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faaohipa Paulo i te taime no te poro i te evanelia. "E te kingi, e tumanako ana ahau ka rite koe ki ahau, engari mo enei mekameka."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Aita te arii i ite i te hara i roto ia Paulo. Ua hinaaro Paulo e haere i Roma e poro i te evanelia i te Emepera.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Na, ka puta mai ki a ratou a Mohi raua ko Iraia e korerorero ana ki a Ihu.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pae hopea, ua ani Paulo i te emepera Roma. Ei mau auri, ua haere Paulo i nia i te pahi no te haere i te emepera no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herehere a Paora, engari i kauwhau i te rongopai ma te whakapehapeha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aroaro o te kingi o tona whakawakanga.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 aita oia i haama i te evanelia, e ua tiaturi oia e e parau mau teoteo te reira.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kaha tatou ki te kauwhau i te Rongopai a Ihu ma te maia me te maia ki nga tangata katoa e tutaki ana tatou.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 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teitei ake a Ihu i te tangata teitei o te ao.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ta Paora i mahi i te wa i hoatu ai e te kingi o te whakawakanga a Paora te whai waahi ki te korero?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poro oia i te Evanelia 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whakapaea e ia tetahi tangata kino.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tono ia kia tukuna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pure oia e ua himene i te mau himene.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Ua poro oia i te Evanelia a Iesu.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Na ka whakahoki a Paora, ka mea, He wa poto, he roa ranei: ko taku inoi ki te Atua, kia kaua e ko koe anake, engari ko te hunga katoa e whakarongo ana ki ahau i tenei ra, kia penei ano me ahau: engari enei mekameka.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97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Kua Totohu Te Kaipuke!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i mea, Aua e mataku, e Paora; Me tu koe ki te aroaro o Hiha; kua atawhaitia hoki koutou e te Atua kia ora o te hunga katoa e rere tahi ana me koutou.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afaihia Paulo i Roma na nia i te pahi e te tahi atu mau auri.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Heoi, i tata totohu te kaipuke na te awhiowhio. I wiri katoa i te wehi.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pure Paulo i te Atua e ua parau i te taata. "Kaua e mataku. I ki mai te Atua e kore tetahi e mate."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ko tetahi reo no te kapua e mea ana, Ko taku Tama tenei i aroha ai; ka pai ahau ki a ia. Whakarongo ki a ia!”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topa te pahi, tera râ mai ta Paulo i parau, e nehenehe te taata atoa e u i nia i te motu ma te ore e pohe hoê noa ’‘e.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poro Paulo ia Iesu i nia i te motu e ua faahanahana i te Atua.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pure o Paulo, ua faaitoito ia vetahi ê, noa ’tu i te mau tau ati e fatata te pahi i te topa.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mutunga, ka ora katoa ratou,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rite tonu ki ta Paora i korero 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te iwi o te Atua te kawenga mo te kawe i te hiahia o te Atua ki te ao ma te inoi me te rongopai o te whakaoranga a te Atua.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rangatira o nga oranga katoa o te ao. Kaore he mea e mate ki te kore tana whakaaetanga.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aha a Paora i te wa i tutaki ai te kaipuke ki te awhiowhio?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tangi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peke ia ki te moana.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whawhai ia ki te kaiurungi.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inoi ia ki te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I inoi ia ki te Atua.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i mea, Aua e mataku, e Paora; Me tu koe ki te aroaro o Hiha; kua atawhaitia hoki koutou e te Atua kia ora o te hunga katoa e rere tahi ana me koutou.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Mahi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98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taparuraa a Paulo no Onesimo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He tohe tenei naku ki a koe mo taku tama, mo Onehimu, i meinga nei hei tama ki ahau i ahau e here ana.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Pirimona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pononga a Onesimo na Philemona. Engari ka oma ia ki waho me te kore whakaaetanga a tona rangatira ki 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farerei Onesimo ia Paulo tei tapeahia i Roma. Ua poro Paulo i te evanelia ia ’na, e ua faaroo oia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Na, i to ratou rongonga i tenei, tapapa ana ratou ki te whenua, nui atu hoki te wehi. Ka mea a Ihu, "Kaua e mataku." A, no ka titiro ake ratou, kahore he tangata i kitea e ratou, ko Ihu anake.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Paulo ia Onesimo ia ho‘i i to ’na fatu ra o Philemona e ia ani i te faaoreraa hara. E ua parau Paulo ia Onesimo ia ora ei taata faaroo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peapea roa o Onesimo. No te mea i taua wa, ka patua te pononga i mawhiti e tona rangatira.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papai o Paulo i te hoê rata na Onesimo i to ’na fatu, o Philemona, no te faaore i ta ’na hapa. Ko 'Philemona' tenei reta i roto i te Paipera.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hono ano a Paora i te hononga pakaru i waenganui i a Onesimo raua ko Philemona. Ua ani te Onesimo ia Philemona i te faaoreraa hara, e ua faaore te Philemona i ta Onesimo.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inoi tatou mo te murunga mena kua mahi he tatou.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A, ki te hara tetahi ki a tatou, me muru tatou.</a:t>
            </a:r>
            <a:r xmlns:a="http://schemas.openxmlformats.org/drawingml/2006/main">
              <a:rPr lang="m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Tera ta te taata e tiaturi ra ia Iesu.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kawea mai e Ihu te rongo me te houhanga rongo i te wahi e whawhai ana, e whawhai ana.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vai ta Onesimo i farerei i Roma i to ’na hororaa i to ’na fatu o Philemona?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Paora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Paora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He tohe tenei naku ki a koe mo taku tama, mo Onehimu, i meinga nei hei tama ki ahau i ahau e here ana.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Pirimona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99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Timoti, te akonga a Paora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Ka mahara ahau ki tou whakapono pono, i noho tuatahi ra i roto i tou tupuna wahine, ia Roihi, i tou whaea hoki, ia Unihi;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akonga ano ta Paora ko Timoti. He mihinare a Timoti me Paora mai i tona tamarikitanga.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Tera tetahi tangata tokorua ana tama. Ua ani te piti o te tamaiti i to ’na metua tane ia horoa na mua i ta ’na tufaa o te mau tao‘a.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i runga i tenei whenua i roto i te ahua tangata, engari ko ia ano te 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ta te Atua hoki i whakahau ai ki ana akonga i runga i te maunga,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tia ia tatou ia tiaturi ia Iesu ei Tamaiti na te Atua e ia faaroo maitai ia ’na.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ite Paulo, tei roto i te fare auri, e ua fatata oia i te pohe, e ua papai oia i te hoê rata i ta ’na pǐpǐ herehia ra o Timoteo.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na ô ra te rata e nafea Timoteo e haapii ai i te feia faaroo ei tavini ekalesia.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taio Timoteo e te feia faaroo i te rata a Paulo e ua faaoti ratou eiaha e ere i te faaroo e tae noa ’tu i te hopea e tae noa ’tu i roto i te hamani-ino-raa.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reira kua tuku te whakapono o Paora ki tana akonga, ki a Timoti, ki nga hahi ano hoki.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mihi ki nga kaikauwhau i kauwhau i te rongopai ki a matou me nga kaiako i ako i te kupu a te Atua, kua tupu to matou whakapono me ta matou hahi.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teie nei, e tia ia tatou ia faaite i to tatou faaroo e ia haapii ia ratou i te parau a te Atua ta tatou i haapii mai.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tia faahou mai Iesu e te ora nei oia e a muri noa ’tu, e te mau ekalesia e te feia faaroo e tiaturi ra ia ’na.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papai Paulo i te rata ia vai i te fatataraa mai te mahana o to ’na poheraa?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Timoti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Ka mahara ahau ki tou whakapono pono, i noho tuatahi ra i roto i tou tupuna wahine, ia Roihi, i tou whaea hoki, ia Unihi;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2Timoti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100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I kite a John i tetahi tirohanga whakamiharo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E ki ana te Kaiwhakaatu o enei mea, Na, ka hohoro ano ahau te haere atu. Amine. Haere mai, e te Ariki, e Ihu.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Whakakitenga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whiti ataahua ana me te ahua kororia.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te whakatoi o te hahi i nga ra katoa ka nui haere. Ua haapohehia ta ’na mau pǐpǐ atoa a tapea noa ’i ratou i te faaroo, e ua tapeahia o Ioane ana‘e i Patamo.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ra ka rongo ia i te reo nui ano he tetere, e ki ana, Tuhituhia ki te pukapuka nga mea e kite nei koe, a tukua atu ki nga hahi e whitu.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kite ano a Hoani ia Ihu. Ko Ihu te ahua o te kingi kei a ia nga mana katoa o te ao.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kite a Hoani i te rangi hou me te whenua hou kei te heke mai. Kare he kino, kare he pouri, ka hari tonu ki te Atua.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Hoani i tuhituhi enei whakakitenga katoa, i tuhituhia hoki ki nga hahi. “Kia mau ki to whakapono, no te mea ka hoki mai ano te Ariki!” Teie te buka hopea o te Bibilia, te Apokalupo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Akoranga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hoki mai ano a Ihu ki tenei whenua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hei kaiwhakawa i tetahi 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taua wa, ko te hunga kahore i whakapono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roto ia Ihu mamae tonu,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koa te hunga e whakapono ana ki a Ihu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ora mure ore ma te oaoa.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Kei te tatari koe kia hoki mai ano a Ihu?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Kaua e ngaro taua tumanako, me mau tonu to tatou whakapono ki tenei whenua tae noa ki te mutunga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3200"/>
              <a:t>Ko wai a Ihu?</a:t>
            </a:r>
            <a:r xmlns:a="http://schemas.openxmlformats.org/drawingml/2006/main">
              <a:rPr lang="m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ho‘i faahou mai Iesu i nia i te fenua nei ei arii, e haava i te mau mea atoa, e e faatere i te mau mea atoa e a muri noa ’tu.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Pataitai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wai te ingoa o te motu i mau ai te akonga a Hoani?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Merita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Patamo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i" altLang="ko-KR" sz="2800">
                <a:solidFill>
                  <a:srgbClr val="ff0000"/>
                </a:solidFill>
              </a:rPr>
              <a:t>Patamo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000"/>
              <a:t>Te Kupu o tenei ra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E ki ana te Kaiwhakaatu o enei mea, Na, ka hohoro ano ahau te haere atu. Amine. Haere mai, e te Ariki, e Ihu.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Whakakitenga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vai tei ore i ite i te faahuru-ê-raa o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Tamati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Tamati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I reira ka puta ke tona ahua i to ratou aroaro. whiti tonu tona mata me te ra, ma tonu ona kakahu me te marama.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75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Ihu</a:t>
            </a:r>
            <a:r xmlns:a="http://schemas.openxmlformats.org/drawingml/2006/main">
              <a:rPr lang="mi" altLang="en-US" sz="4400"/>
              <a:t> </a:t>
            </a:r>
            <a:r xmlns:a="http://schemas.openxmlformats.org/drawingml/2006/main">
              <a:rPr lang="mi" altLang="ko-KR" sz="4400"/>
              <a:t>Aroha ana ki nga Tamariki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A, no te kitenga o Ihu i tenei, ka riri. Na ko tana meatanga ki a ratou, Tukua mai nga tamariki nonohi, kaua hoki ratou e araia atu kia haere mai ki ahau: no nga penei hoki te rangatiratanga o te Atua.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hopoi mai te hoê metua i ta ’na tamaiti ia Iesu ra ia haamaitaihia oia e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ka riria ia e nga akonga a Ihu. "Me pehea koe e kawe mai ai i to tamaiti ki a Ihu?"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kitenga o Ihu, ka riri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“Kaua e aukati i nga tamariki ki te haere mai ki ahau. No nga penei te rangatiratanga o te Atua.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Otiia kua maumauria e te tama ana taonga katoa i te whenua tawhiti, ka pouri.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 te ore e farii i te Faatereraa arii a te Atua mai te tamarii rii ra, e ore roa ïa e ô i roto.” Ua tauahi ihora oia i te mau tamarii, tuu atura i to ’na rima i nia iho ia ratou e haamaitai atura ia ratou.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Iesu e no te mau tamarii te basileia o te 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Ia riro atoa tatou ei mau tamarii tei here i te Atua e te auraro ia Iesu ma te ore e ere i te feia viivii ore e te haavare ore,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te ngakau pono o te tamaiti.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</a:t>
            </a:r>
            <a:r xmlns:a="http://schemas.openxmlformats.org/drawingml/2006/main">
              <a:rPr altLang="en-US" lang="m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aroha ana, e whakanui ana, e manaaki ana i nga tamariki.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Eaha ta te mau pǐpǐ i rave a tamata ai te mau tamarii i te haere ia Iesu ra?</a:t>
            </a:r>
            <a:r xmlns:a="http://schemas.openxmlformats.org/drawingml/2006/main">
              <a:rPr altLang="en-US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farii popou ratou ia ratou.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riria ratou kia kaua e haere ki a Ihu.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faaite ratou i te mau tamarii ia Iesu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hoatu he kai ma ratou ka whakahokia ki te kainga.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I riria ratou kia kaua e haere ki a Ihu.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A, no te kitenga o Ihu i tenei, ka riri. Na ko tana meatanga ki a ratou, Tukua mai nga tamariki nonohi, kaua hoki ratou e araia atu kia haere mai ki ahau: no nga penei hoki te rangatiratanga o te Atua.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76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Ua faaora Iesu i te hoê matapo, o Batimea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 mea a Ihu ki a ia, Haere: na tou whakapono koe i ora ai. Na titiro tonu ake ia, aru ana ia Ihu i te ara.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A, ka tae a Ihu ki Heriko, he matapo, e noho ana a Paratimea i te taha o te ara ki te tono mea mana.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A, i tona rongonga ko Ihu o Nahareta tena, ka anga ia ka karanga, ka mea, E ihu, e te Tama a Rawiri, kia aroha ki ahau.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pii Iesu ia Batimea. "He aha tau e hiahia ana kia mahia e ahau mo koe?" Ka ui a Ihu ki a ia. Ka mea te matapo, E Rapi, e hiahia ana ahau kia kite.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mohio te tama he nui ke atu tona pouri i to nga pononga o te whare o tona papa.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ka hoki ia, ka tohe ki tona papa kia tangohia ia hei tetahi o ana pononga.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 ki a ia, Haere: na tou whakapono koe i ora ai. Na titiro tonu ake 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"Mauruuru koe, e Ihu!" Ua pee o Batimea ia Iesu o tei faatia ia ’na ia ite.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 ki a Paratimea, "Na tou whakapono koe i ora ai."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te whakapono e ora ai tatou.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faaitehia te faaroo na roto i te pure tuutuu ore.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inoi tatou ki a Ihu,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 whai tatou i tenei whakapono.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te taata e faaroo e e pahono mai i ta tatou mau pure tuutuu ore.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Eaha ta Batimea i ani ia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Homai he moni maha.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Kei te pirangi ahau hei akonga mou.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Tukua ahau kia hikoi i runga i te wai.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Kei te pirangi au ki te kite ano.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Kei te pirangi au ki te kite ano.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 mea a Ihu ki a ia, Haere: na tou whakapono koe i ora ai. Na titiro tonu ake ia, aru ana ia Ihu i te ara.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77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Ua paiuma o Zakaio i te hoê tumu raau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I haere mai hoki te Tama a te tangata ki te rapu, ki te whakaora i te mea i ngaro.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 vai ra te hoê taata tao‘a rahi o Zakaio te i‘oa. He rangatira pupirikana ia, no reira i kino ai te iwi ki a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tetahi ra ka haere a Ihu ki te kainga i noho ai a Hakiaha. E rave rahi taata tei ruru mai no te hi‘o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kitenga atu o tona papa i tana tama e haere mai ana i tawhiti, ka oma atu ia ki a ia, ka awhi ia ia, ka koa ki te manaaki i a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paiuma o Zakaio i nia i te hoê tumu raau no te hi‘o ia Iesu. Ka titiro a Ihu ki a ia, ka mea. “E Hakiaha, tena ra, heke iho. Me noho ahau ki to whare i tenei ra.”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"Ka whakatau a Hakiaha ki a Ihu, ka hoatu e ahau te hawhe o aku taonga ki te hunga rawakore."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Ihu, Nonaianei te ora i tae mai ai ki tenei whare, i haere mai ahau ki te rapu, ki te whakaora i te mea i ngaro.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to Zakaio farereiraa ia Iesu, ua fa‘i oia e e horoa oia i ta ’na tao‘a herehia na te feia veve.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te mea nui ki a koe?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i whakarerea e koe i muri i to tutaki ki a Ihu?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mahara tatou ko te mea tino nui ki a tatou ko Ihu.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rgbClr val="ff0000"/>
                </a:solidFill>
              </a:rPr>
              <a:t>Ko wai a Ihu?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te Faaora tei haere mai i teie fenua no te faaora i te mau taata atoa ma te taa ore.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I tenei ra</a:t>
            </a:r>
            <a:r xmlns:a="http://schemas.openxmlformats.org/drawingml/2006/main">
              <a:rPr altLang="en-US" lang="m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te aha te taata i riri ai ia Zakaio?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rangatira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taake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kaikohi.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 i whakapono pai ia ki a Ihu.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 he nui tana inoi.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mea he ataahua ia.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No te mea he tino pupirikana ia.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I haere mai hoki te Tama a te tangata ki te rapu, ki te whakaora i te mea i ngaro.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i">
                <a:solidFill>
                  <a:schemeClr val="tx1">
                    <a:lumMod val="50000"/>
                    <a:lumOff val="50000"/>
                  </a:schemeClr>
                </a:solidFill>
              </a:rPr>
              <a:t>Nama 78 Te Kupu a te Atua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400"/>
              <a:t>He Whare i hanga ki runga i te Toka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Na, ko te tangata e rongo ana ki enei kupu aku, a e mahi ana, ka rite ki te tangata mahara i hanga i tona whare ki runga ki te kamaka.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faatia Iesu i te aamu o na taata e piti e patu ra i te hoê fare.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mea a Ihu, E te Atua, kei te tatari tonu tou papa ki a koe.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whakatau tetahi o ratou ki te hanga i tona whare ki runga i te onepu, ko tetahi ki runga ki te toka.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whakapau kaha raua ki te hanga whare. Ko nga whare e rua i ahua kaha ki waho kaore he rereketanga nui.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te kaha o te ua i te waipuke, ka horo te whare i hangaia i runga i te onepu. Engari i tu te whare i hanga ki runga ki te kamaka.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o Iesu e: “O tei faaroo i ta ’u mau parau e i te haapao, e au ïa i te taata paari i patu i to ’na fare i nia i te pǎpǎ.”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parau o Iesu e: “O tei faaroo i ta ’u mau parau e i te haapao, e au ïa i te taata paari i patu i to ’na fare i nia i te pǎpǎ.”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 faaohipa ra anei outou i te mau parau atoa a te Atua?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Ia riro tatou ei mau taata paari o te haapao i te Parau a te 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</a:t>
            </a:r>
            <a:r xmlns:a="http://schemas.openxmlformats.org/drawingml/2006/main">
              <a:rPr altLang="en-US" lang="m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ahuareka ana ki te hunga e whakarongo ana ki te Kupu.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Nonahea te whare i hanga ki runga i te onepu i hinga ai?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te hanganga o te whare,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whiti te ra,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tae mai te tini o nga tangata ki roto i te whare,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nui te ua, ka waipuke,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Ka nui te ua, ka waipuke,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Na, ko te tangata e rongo ana ki enei kupu aku, a e mahi ana, ka rite ki te tangata mahara i hanga i tona whare ki runga ki te kamaka.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79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Tokorima Wahine whakaaro nui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"Na kia mataara, no te mea kahore koutou e mohio ki te ra, ki te haora."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nui ta tatou hara i roto i to tatou oranga.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reira kua hara tatou ki te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Engari i nga wa katoa ka murua e te Atua o tatou hara.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te mea kua tangohia e Ihu o tatou hara katoa.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whakapono koe ki tenei ka haere ki te Atua me te mihi me te koa.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Kotahi tekau nga wahine e taka ana mo te marena. Ua faaineine na tamahine paari e pae i te mau lamepa e ua navai te hinu, aita râ te tahi pae i rave.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te po, i te wa e po ana te tane marena hou, ka moe nga wahine kotahi tekau.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"Kei konei te tane marena hou!" Ka hohoro nga wahine ki te whakatika. Na ka mate nga rama a nga wahine tokorima, kihai nei i rato i te hinu.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“Homai he hinu ki a matou." "Mehemea ka hoatu ta matou hinu ki a koe, kei te pau ano hoki te hinu. Haere ki te tiki hinu."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Engari i te haerenga o nga kotiro poauau tokorima ki te hoko hinu, ka kati te tatau o te hakari. I te mutunga, karekau nga kotiro poauau tokorima i whakaaetia kia haere ki te hui.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korero tenei na Ihu e whakaatu ana me pehea te tatari mo te ra e hoki mai ai ia.</a:t>
            </a:r>
            <a:r xmlns:a="http://schemas.openxmlformats.org/drawingml/2006/main">
              <a:rPr altLang="en-US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Kaore tetahi e mohio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 hoki mai ano a Ihu.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 te mau paretenia paari e pae, e tia ia tatou ia ara noa e ia tiai ia Iesu ma te aau ineine.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oati a Ihu ka hoki mai ano ia ki tenei whenua kaore tetahi e mohio.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te mea kihai i taka e nga wahine kuware e rima?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hinu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kakahu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taonga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hinu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"Na kia mataara, no te mea kahore koutou e mohio ki te ra, ki te haora."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Nama 80 Te Kupu a te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i" altLang="ko-KR" sz="4400"/>
              <a:t>Te Parable of the Talents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Ihu</a:t>
            </a:r>
            <a:r xmlns:a="http://schemas.openxmlformats.org/drawingml/2006/main">
              <a:rPr altLang="en-US" lang="m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Ihu te tangata e aroha ana, e tatari tonu ana ki a tatou.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 mea tona ariki, Pai rawa, e te pononga pai, e te pononga pono; pono tonu tau mahi ki nga mea ruarua, maku koe e mea hei rangatira mo nga mea maha: haere mai ki te hari i tou ariki.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tuu te hoê taata i te moni i ta ’na mau tavini i to ’na haereraa i rapaeau. E rima taranata i hoatu e ia ki te pononga tuatahi, e rua ki te tuarua, kotahi ki te tuatoru.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 te pononga i riro i a ia e 5 taranata me nga taranata e rua, haere tonu ana ki te mahi i a ratou moni, a takiruatia ana nga mea i riro mai. Heoi, ka haere tetahi tangata i riro i a ia te 1 taranata, ka keri i te rua, ka huna i te moni a tona ariki.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A, no te hokinga mai o te rangatira, ka whakarite moni ki a ratou, ka riro i te pononga tuatahi e rima atu nga taranata, a i te tuarua e rua atu.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Engari, ko te pononga i whakawhiwhia ki te kotahi taranata kaore i whiwhi. “E te Kaiwhakaako, kotahi noa te taranata i homai e koe ki ahau. Na me pehea e taea ai e au te whiwhi moni ake?"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riri tona ariki. "Me waiho e koe taku moni ki te putea ki nga peeke, kua whakahokia mai e au me te huamoni. E te pononga huakore, haere atu i toku whare!"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Akoranga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Kei te whakatupato a Ihu kia kaua e mangere na roto i te kupu whakarite o nga taranata.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mea nui ake i te nui o nga mea kua riro mai.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te mea nui ake ko te noho ora mo te kororia o te Atua ma te whakamahi pono i nga mea kei a koe.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noho tatou katoa ki tera momo oranga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kia whakamoemititia e Ihu.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3200"/>
              <a:t>Ko wai a Ihu?</a:t>
            </a:r>
            <a:r xmlns:a="http://schemas.openxmlformats.org/drawingml/2006/main">
              <a:rPr altLang="en-US" lang="m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rgbClr val="0070c0"/>
                </a:solidFill>
              </a:rPr>
              <a:t>Ko Ihu..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to tatou fatu, o te hi‘opoa i to tatou oraraa e o te haamauruuru ia tatou ia au i te reira.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>
                <a:solidFill>
                  <a:srgbClr val="ff0000"/>
                </a:solidFill>
              </a:rPr>
              <a:t>Pataitai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ta te rangatira i tuku ki nga pononga i a ia e haere ana i tawhiti?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whare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taranata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i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i" sz="2800">
                <a:solidFill>
                  <a:srgbClr val="ff0000"/>
                </a:solidFill>
              </a:rPr>
              <a:t>taranata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i" sz="4000"/>
              <a:t>Te Kupu o tenei ra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i" sz="3600"/>
              <a:t>Ka mea tona ariki, Pai rawa, e te pononga pai, e te pononga pono; pono tonu tau mahi ki nga mea ruarua, maku koe e mea hei rangatira mo nga mea maha: haere mai ki te hari i tou ariki.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Matiu</a:t>
            </a:r>
            <a:r xmlns:a="http://schemas.openxmlformats.org/drawingml/2006/main">
              <a:rPr altLang="en-US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